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мая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13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14 мая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1-3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18-20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 15 мая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14 мая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15 мая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5-10, порывы 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24438" y="228599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571876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167314" y="4214818"/>
          <a:ext cx="4513543" cy="18154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525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0,19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Айтуган А 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22793</TotalTime>
  <Words>550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5746</cp:revision>
  <cp:lastPrinted>2021-07-01T03:56:27Z</cp:lastPrinted>
  <dcterms:created xsi:type="dcterms:W3CDTF">2018-03-27T06:03:00Z</dcterms:created>
  <dcterms:modified xsi:type="dcterms:W3CDTF">2026-05-13T07:19:53Z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